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474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2017/9/8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2017/9/8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2017/9/8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2017/9/8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2017/9/8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2017/9/8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2017/9/8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2017/9/8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2017/9/8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2017/9/8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2017/9/8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pPr/>
              <a:t>2017/9/8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18012" y="553672"/>
            <a:ext cx="2160240" cy="432048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218012" y="1274111"/>
            <a:ext cx="216024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交通管制</a:t>
            </a:r>
            <a:endParaRPr lang="zh-TW" altLang="en-US" sz="2800" b="1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388871" y="544047"/>
            <a:ext cx="2160240" cy="432048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2325494" y="3795803"/>
            <a:ext cx="2862064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300" dirty="0" smtClean="0">
                <a:latin typeface="微軟正黑體" pitchFamily="34" charset="-120"/>
                <a:ea typeface="微軟正黑體" pitchFamily="34" charset="-120"/>
              </a:rPr>
              <a:t>基隆市政府教育處</a:t>
            </a:r>
            <a:endParaRPr lang="en-US" altLang="zh-TW" sz="13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1300" dirty="0" smtClean="0">
                <a:latin typeface="微軟正黑體" pitchFamily="34" charset="-120"/>
                <a:ea typeface="微軟正黑體" pitchFamily="34" charset="-120"/>
              </a:rPr>
              <a:t>連絡電話</a:t>
            </a: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:02-24301505#605</a:t>
            </a:r>
            <a:endParaRPr lang="zh-TW" altLang="en-US" sz="1300" dirty="0" smtClean="0">
              <a:latin typeface="微軟正黑體" pitchFamily="34" charset="-120"/>
              <a:ea typeface="微軟正黑體" pitchFamily="34" charset="-120"/>
            </a:endParaRPr>
          </a:p>
          <a:p>
            <a:endParaRPr lang="zh-TW" altLang="en-US" sz="13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106</a:t>
            </a:r>
            <a:r>
              <a:rPr lang="zh-TW" altLang="en-US" sz="1300" dirty="0" smtClean="0">
                <a:latin typeface="微軟正黑體" pitchFamily="34" charset="-120"/>
                <a:ea typeface="微軟正黑體" pitchFamily="34" charset="-120"/>
              </a:rPr>
              <a:t>年</a:t>
            </a: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OO</a:t>
            </a:r>
            <a:r>
              <a:rPr lang="zh-TW" altLang="en-US" sz="1300" dirty="0" smtClean="0">
                <a:latin typeface="微軟正黑體" pitchFamily="34" charset="-120"/>
                <a:ea typeface="微軟正黑體" pitchFamily="34" charset="-120"/>
              </a:rPr>
              <a:t>月</a:t>
            </a: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OO</a:t>
            </a:r>
            <a:r>
              <a:rPr lang="zh-TW" altLang="en-US" sz="1300" dirty="0" smtClean="0">
                <a:latin typeface="微軟正黑體" pitchFamily="34" charset="-120"/>
                <a:ea typeface="微軟正黑體" pitchFamily="34" charset="-120"/>
              </a:rPr>
              <a:t>日</a:t>
            </a:r>
          </a:p>
          <a:p>
            <a:r>
              <a:rPr lang="zh-TW" altLang="en-US" sz="1300" dirty="0" smtClean="0">
                <a:latin typeface="微軟正黑體" pitchFamily="34" charset="-120"/>
                <a:ea typeface="微軟正黑體" pitchFamily="34" charset="-120"/>
              </a:rPr>
              <a:t>基府</a:t>
            </a: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____</a:t>
            </a:r>
            <a:r>
              <a:rPr lang="zh-TW" altLang="en-US" sz="1300" dirty="0" smtClean="0">
                <a:latin typeface="微軟正黑體" pitchFamily="34" charset="-120"/>
                <a:ea typeface="微軟正黑體" pitchFamily="34" charset="-120"/>
              </a:rPr>
              <a:t>字第</a:t>
            </a: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_______</a:t>
            </a:r>
            <a:r>
              <a:rPr lang="zh-TW" altLang="en-US" sz="1300" dirty="0" smtClean="0">
                <a:latin typeface="微軟正黑體" pitchFamily="34" charset="-120"/>
                <a:ea typeface="微軟正黑體" pitchFamily="34" charset="-120"/>
              </a:rPr>
              <a:t>號函</a:t>
            </a:r>
            <a:endParaRPr lang="zh-TW" altLang="en-US" sz="13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442913" y="1777808"/>
            <a:ext cx="2000548" cy="3091352"/>
          </a:xfrm>
          <a:prstGeom prst="rect">
            <a:avLst/>
          </a:prstGeom>
        </p:spPr>
        <p:txBody>
          <a:bodyPr vert="eaVert" wrap="square">
            <a:spAutoFit/>
          </a:bodyPr>
          <a:lstStyle/>
          <a:p>
            <a:pPr algn="dist"/>
            <a:r>
              <a:rPr lang="zh-TW" altLang="en-US" sz="24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潮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境復育公園舉辦</a:t>
            </a:r>
            <a:endParaRPr lang="en-US" altLang="zh-TW" sz="2400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dist"/>
            <a:r>
              <a:rPr lang="zh-TW" altLang="en-US" sz="24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親子健走活動</a:t>
            </a:r>
          </a:p>
          <a:p>
            <a:pPr algn="dist">
              <a:spcBef>
                <a:spcPts val="600"/>
              </a:spcBef>
            </a:pPr>
            <a:r>
              <a:rPr lang="zh-TW" altLang="en-US" sz="30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平浪橋與北寧路</a:t>
            </a:r>
            <a:endParaRPr lang="en-US" altLang="zh-TW" sz="3000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dist">
              <a:spcBef>
                <a:spcPts val="600"/>
              </a:spcBef>
            </a:pPr>
            <a:r>
              <a:rPr lang="zh-TW" altLang="en-US" sz="30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   </a:t>
            </a:r>
            <a:r>
              <a:rPr lang="zh-TW" altLang="en-US" sz="30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巷禁止車輛進入</a:t>
            </a:r>
            <a:endParaRPr lang="zh-TW" altLang="en-US" sz="3000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79512" y="3578008"/>
            <a:ext cx="36004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6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基隆市政府</a:t>
            </a:r>
            <a:endParaRPr lang="zh-TW" altLang="en-US" sz="1600" dirty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218012" y="539055"/>
            <a:ext cx="216024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22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9</a:t>
            </a:r>
            <a:r>
              <a:rPr lang="zh-TW" altLang="en-US" sz="22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月</a:t>
            </a:r>
            <a:r>
              <a:rPr lang="en-US" altLang="zh-TW" sz="22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23</a:t>
            </a:r>
            <a:r>
              <a:rPr lang="zh-TW" altLang="en-US" sz="22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日</a:t>
            </a:r>
            <a:endParaRPr lang="zh-TW" altLang="en-US" sz="2200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en-US" altLang="zh-TW" sz="22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07:00-12:00</a:t>
            </a:r>
            <a:endParaRPr lang="zh-TW" altLang="en-US" sz="2200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1475656" y="5301208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尺寸</a:t>
            </a:r>
            <a:r>
              <a:rPr lang="en-US" altLang="zh-TW" dirty="0" smtClean="0"/>
              <a:t>:60</a:t>
            </a:r>
            <a:r>
              <a:rPr lang="zh-TW" altLang="en-US" dirty="0" smtClean="0"/>
              <a:t>*</a:t>
            </a:r>
            <a:r>
              <a:rPr lang="en-US" altLang="zh-TW" dirty="0" smtClean="0"/>
              <a:t>120</a:t>
            </a:r>
            <a:r>
              <a:rPr lang="zh-TW" altLang="en-US" dirty="0" smtClean="0"/>
              <a:t>或</a:t>
            </a:r>
            <a:r>
              <a:rPr lang="en-US" altLang="zh-TW" dirty="0" smtClean="0"/>
              <a:t>60</a:t>
            </a:r>
            <a:r>
              <a:rPr lang="zh-TW" altLang="en-US" dirty="0" smtClean="0"/>
              <a:t>*</a:t>
            </a:r>
            <a:r>
              <a:rPr lang="en-US" altLang="zh-TW" dirty="0" smtClean="0"/>
              <a:t>180(</a:t>
            </a:r>
            <a:r>
              <a:rPr lang="zh-TW" altLang="en-US" dirty="0" smtClean="0"/>
              <a:t>擇一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13" name="文字方塊 12"/>
          <p:cNvSpPr txBox="1"/>
          <p:nvPr/>
        </p:nvSpPr>
        <p:spPr>
          <a:xfrm>
            <a:off x="420772" y="1743199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369</a:t>
            </a:r>
            <a:endParaRPr lang="zh-TW" altLang="en-US" sz="2400" b="1" dirty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682508" y="563297"/>
            <a:ext cx="2160240" cy="432048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矩形 15"/>
          <p:cNvSpPr/>
          <p:nvPr/>
        </p:nvSpPr>
        <p:spPr>
          <a:xfrm>
            <a:off x="4682508" y="1283736"/>
            <a:ext cx="216024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交通管制</a:t>
            </a:r>
            <a:endParaRPr lang="zh-TW" altLang="en-US" sz="2800" b="1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6853367" y="553672"/>
            <a:ext cx="2160240" cy="432048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矩形 17"/>
          <p:cNvSpPr/>
          <p:nvPr/>
        </p:nvSpPr>
        <p:spPr>
          <a:xfrm>
            <a:off x="6781359" y="3805428"/>
            <a:ext cx="2862064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300" dirty="0" smtClean="0">
                <a:latin typeface="微軟正黑體" pitchFamily="34" charset="-120"/>
                <a:ea typeface="微軟正黑體" pitchFamily="34" charset="-120"/>
              </a:rPr>
              <a:t>基隆市政府教育處</a:t>
            </a:r>
            <a:endParaRPr lang="en-US" altLang="zh-TW" sz="13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1300" dirty="0" smtClean="0">
                <a:latin typeface="微軟正黑體" pitchFamily="34" charset="-120"/>
                <a:ea typeface="微軟正黑體" pitchFamily="34" charset="-120"/>
              </a:rPr>
              <a:t>連絡電話</a:t>
            </a: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:02-24301505#605</a:t>
            </a:r>
            <a:endParaRPr lang="zh-TW" altLang="en-US" sz="1300" dirty="0" smtClean="0">
              <a:latin typeface="微軟正黑體" pitchFamily="34" charset="-120"/>
              <a:ea typeface="微軟正黑體" pitchFamily="34" charset="-120"/>
            </a:endParaRPr>
          </a:p>
          <a:p>
            <a:endParaRPr lang="zh-TW" altLang="en-US" sz="13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106</a:t>
            </a:r>
            <a:r>
              <a:rPr lang="zh-TW" altLang="en-US" sz="1300" dirty="0" smtClean="0">
                <a:latin typeface="微軟正黑體" pitchFamily="34" charset="-120"/>
                <a:ea typeface="微軟正黑體" pitchFamily="34" charset="-120"/>
              </a:rPr>
              <a:t>年</a:t>
            </a: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OO</a:t>
            </a:r>
            <a:r>
              <a:rPr lang="zh-TW" altLang="en-US" sz="1300" dirty="0" smtClean="0">
                <a:latin typeface="微軟正黑體" pitchFamily="34" charset="-120"/>
                <a:ea typeface="微軟正黑體" pitchFamily="34" charset="-120"/>
              </a:rPr>
              <a:t>月</a:t>
            </a: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OO</a:t>
            </a:r>
            <a:r>
              <a:rPr lang="zh-TW" altLang="en-US" sz="1300" dirty="0" smtClean="0">
                <a:latin typeface="微軟正黑體" pitchFamily="34" charset="-120"/>
                <a:ea typeface="微軟正黑體" pitchFamily="34" charset="-120"/>
              </a:rPr>
              <a:t>日</a:t>
            </a:r>
          </a:p>
          <a:p>
            <a:r>
              <a:rPr lang="zh-TW" altLang="en-US" sz="1300" dirty="0" smtClean="0">
                <a:latin typeface="微軟正黑體" pitchFamily="34" charset="-120"/>
                <a:ea typeface="微軟正黑體" pitchFamily="34" charset="-120"/>
              </a:rPr>
              <a:t>基府</a:t>
            </a: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____</a:t>
            </a:r>
            <a:r>
              <a:rPr lang="zh-TW" altLang="en-US" sz="1300" dirty="0" smtClean="0">
                <a:latin typeface="微軟正黑體" pitchFamily="34" charset="-120"/>
                <a:ea typeface="微軟正黑體" pitchFamily="34" charset="-120"/>
              </a:rPr>
              <a:t>字第</a:t>
            </a: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_______</a:t>
            </a:r>
            <a:r>
              <a:rPr lang="zh-TW" altLang="en-US" sz="1300" dirty="0" smtClean="0">
                <a:latin typeface="微軟正黑體" pitchFamily="34" charset="-120"/>
                <a:ea typeface="微軟正黑體" pitchFamily="34" charset="-120"/>
              </a:rPr>
              <a:t>號函</a:t>
            </a:r>
            <a:endParaRPr lang="zh-TW" altLang="en-US" sz="13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5230575" y="1787433"/>
            <a:ext cx="1677382" cy="3091352"/>
          </a:xfrm>
          <a:prstGeom prst="rect">
            <a:avLst/>
          </a:prstGeom>
        </p:spPr>
        <p:txBody>
          <a:bodyPr vert="eaVert" wrap="square">
            <a:spAutoFit/>
          </a:bodyPr>
          <a:lstStyle/>
          <a:p>
            <a:pPr algn="dist"/>
            <a:r>
              <a:rPr lang="zh-TW" altLang="en-US" sz="24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潮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境復育公園舉辦</a:t>
            </a:r>
            <a:endParaRPr lang="en-US" altLang="zh-TW" sz="2400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dist"/>
            <a:r>
              <a:rPr lang="zh-TW" altLang="en-US" sz="24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親子健走活動</a:t>
            </a:r>
            <a:endParaRPr lang="en-US" altLang="zh-TW" sz="2400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dist"/>
            <a:endParaRPr lang="zh-TW" altLang="en-US" sz="800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dist">
              <a:spcBef>
                <a:spcPts val="600"/>
              </a:spcBef>
            </a:pPr>
            <a:r>
              <a:rPr lang="zh-TW" altLang="en-US" sz="36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車輛禁止進入</a:t>
            </a:r>
            <a:endParaRPr lang="zh-TW" altLang="en-US" sz="3600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4644008" y="3587633"/>
            <a:ext cx="36004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6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基隆市政府</a:t>
            </a:r>
            <a:endParaRPr lang="zh-TW" altLang="en-US" sz="1600" dirty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4682508" y="548680"/>
            <a:ext cx="216024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22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9</a:t>
            </a:r>
            <a:r>
              <a:rPr lang="zh-TW" altLang="en-US" sz="22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月</a:t>
            </a:r>
            <a:r>
              <a:rPr lang="en-US" altLang="zh-TW" sz="22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23</a:t>
            </a:r>
            <a:r>
              <a:rPr lang="zh-TW" altLang="en-US" sz="22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日</a:t>
            </a:r>
            <a:endParaRPr lang="zh-TW" altLang="en-US" sz="2200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en-US" altLang="zh-TW" sz="22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07:00-12:00</a:t>
            </a:r>
            <a:endParaRPr lang="zh-TW" altLang="en-US" sz="2200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691680" y="553672"/>
            <a:ext cx="2160240" cy="4320480"/>
          </a:xfrm>
          <a:prstGeom prst="rect">
            <a:avLst/>
          </a:prstGeom>
          <a:solidFill>
            <a:srgbClr val="FFC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1691680" y="1274111"/>
            <a:ext cx="216024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交通管制</a:t>
            </a:r>
            <a:endParaRPr lang="zh-TW" altLang="en-US" sz="2800" b="1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572000" y="544047"/>
            <a:ext cx="2160240" cy="432048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4552750" y="3489157"/>
            <a:ext cx="225149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400" dirty="0" smtClean="0">
                <a:latin typeface="微軟正黑體" pitchFamily="34" charset="-120"/>
                <a:ea typeface="微軟正黑體" pitchFamily="34" charset="-120"/>
              </a:rPr>
              <a:t>中華電信</a:t>
            </a:r>
            <a:endParaRPr lang="en-US" altLang="zh-TW" sz="14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sz="1400" dirty="0" smtClean="0">
                <a:latin typeface="微軟正黑體" pitchFamily="34" charset="-120"/>
                <a:ea typeface="微軟正黑體" pitchFamily="34" charset="-120"/>
              </a:rPr>
              <a:t>OO</a:t>
            </a:r>
            <a:r>
              <a:rPr lang="zh-TW" altLang="en-US" sz="1400" dirty="0" smtClean="0">
                <a:latin typeface="微軟正黑體" pitchFamily="34" charset="-120"/>
                <a:ea typeface="微軟正黑體" pitchFamily="34" charset="-120"/>
              </a:rPr>
              <a:t>營造公司</a:t>
            </a:r>
            <a:endParaRPr lang="en-US" altLang="zh-TW" sz="14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1400" dirty="0" smtClean="0">
                <a:latin typeface="微軟正黑體" pitchFamily="34" charset="-120"/>
                <a:ea typeface="微軟正黑體" pitchFamily="34" charset="-120"/>
              </a:rPr>
              <a:t>連絡電話</a:t>
            </a:r>
            <a:r>
              <a:rPr lang="en-US" altLang="zh-TW" sz="1400" dirty="0" smtClean="0">
                <a:latin typeface="微軟正黑體" pitchFamily="34" charset="-120"/>
                <a:ea typeface="微軟正黑體" pitchFamily="34" charset="-120"/>
              </a:rPr>
              <a:t>:</a:t>
            </a:r>
          </a:p>
          <a:p>
            <a:endParaRPr lang="zh-TW" altLang="en-US" sz="14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sz="1400" dirty="0" smtClean="0">
                <a:latin typeface="微軟正黑體" pitchFamily="34" charset="-120"/>
                <a:ea typeface="微軟正黑體" pitchFamily="34" charset="-120"/>
              </a:rPr>
              <a:t>106</a:t>
            </a:r>
            <a:r>
              <a:rPr lang="zh-TW" altLang="en-US" sz="1400" dirty="0" smtClean="0">
                <a:latin typeface="微軟正黑體" pitchFamily="34" charset="-120"/>
                <a:ea typeface="微軟正黑體" pitchFamily="34" charset="-120"/>
              </a:rPr>
              <a:t>年</a:t>
            </a:r>
            <a:r>
              <a:rPr lang="en-US" altLang="zh-TW" sz="1400" dirty="0" smtClean="0">
                <a:latin typeface="微軟正黑體" pitchFamily="34" charset="-120"/>
                <a:ea typeface="微軟正黑體" pitchFamily="34" charset="-120"/>
              </a:rPr>
              <a:t>OO</a:t>
            </a:r>
            <a:r>
              <a:rPr lang="zh-TW" altLang="en-US" sz="1400" dirty="0" smtClean="0">
                <a:latin typeface="微軟正黑體" pitchFamily="34" charset="-120"/>
                <a:ea typeface="微軟正黑體" pitchFamily="34" charset="-120"/>
              </a:rPr>
              <a:t>月</a:t>
            </a:r>
            <a:r>
              <a:rPr lang="en-US" altLang="zh-TW" sz="1400" dirty="0" smtClean="0">
                <a:latin typeface="微軟正黑體" pitchFamily="34" charset="-120"/>
                <a:ea typeface="微軟正黑體" pitchFamily="34" charset="-120"/>
              </a:rPr>
              <a:t>OO</a:t>
            </a:r>
            <a:r>
              <a:rPr lang="zh-TW" altLang="en-US" sz="1400" dirty="0" smtClean="0">
                <a:latin typeface="微軟正黑體" pitchFamily="34" charset="-120"/>
                <a:ea typeface="微軟正黑體" pitchFamily="34" charset="-120"/>
              </a:rPr>
              <a:t>日</a:t>
            </a:r>
          </a:p>
          <a:p>
            <a:r>
              <a:rPr lang="zh-TW" altLang="en-US" sz="1400" dirty="0" smtClean="0">
                <a:latin typeface="微軟正黑體" pitchFamily="34" charset="-120"/>
                <a:ea typeface="微軟正黑體" pitchFamily="34" charset="-120"/>
              </a:rPr>
              <a:t>基府</a:t>
            </a:r>
            <a:r>
              <a:rPr lang="en-US" altLang="zh-TW" sz="1400" dirty="0" smtClean="0">
                <a:latin typeface="微軟正黑體" pitchFamily="34" charset="-120"/>
                <a:ea typeface="微軟正黑體" pitchFamily="34" charset="-120"/>
              </a:rPr>
              <a:t>____</a:t>
            </a:r>
            <a:r>
              <a:rPr lang="zh-TW" altLang="en-US" sz="1400" dirty="0" smtClean="0">
                <a:latin typeface="微軟正黑體" pitchFamily="34" charset="-120"/>
                <a:ea typeface="微軟正黑體" pitchFamily="34" charset="-120"/>
              </a:rPr>
              <a:t>字第</a:t>
            </a:r>
            <a:r>
              <a:rPr lang="en-US" altLang="zh-TW" sz="1400" dirty="0" smtClean="0">
                <a:latin typeface="微軟正黑體" pitchFamily="34" charset="-120"/>
                <a:ea typeface="微軟正黑體" pitchFamily="34" charset="-120"/>
              </a:rPr>
              <a:t>_______</a:t>
            </a:r>
            <a:r>
              <a:rPr lang="zh-TW" altLang="en-US" sz="1400" dirty="0" smtClean="0">
                <a:latin typeface="微軟正黑體" pitchFamily="34" charset="-120"/>
                <a:ea typeface="微軟正黑體" pitchFamily="34" charset="-120"/>
              </a:rPr>
              <a:t>號函</a:t>
            </a:r>
            <a:endParaRPr lang="zh-TW" altLang="en-US" sz="14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123728" y="1777808"/>
            <a:ext cx="1969770" cy="3096344"/>
          </a:xfrm>
          <a:prstGeom prst="rect">
            <a:avLst/>
          </a:prstGeom>
        </p:spPr>
        <p:txBody>
          <a:bodyPr vert="eaVert" wrap="square">
            <a:spAutoFit/>
          </a:bodyPr>
          <a:lstStyle/>
          <a:p>
            <a:endParaRPr lang="zh-TW" altLang="en-US" sz="3200" dirty="0" smtClean="0"/>
          </a:p>
          <a:p>
            <a:pPr algn="dist">
              <a:lnSpc>
                <a:spcPct val="150000"/>
              </a:lnSpc>
            </a:pP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成功陸橋施工封閉</a:t>
            </a:r>
            <a:endParaRPr lang="zh-TW" altLang="en-US" sz="2800" dirty="0" smtClean="0">
              <a:latin typeface="微軟正黑體" pitchFamily="34" charset="-120"/>
              <a:ea typeface="微軟正黑體" pitchFamily="34" charset="-120"/>
            </a:endParaRPr>
          </a:p>
          <a:p>
            <a:pPr algn="dist">
              <a:lnSpc>
                <a:spcPct val="150000"/>
              </a:lnSpc>
            </a:pP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請改道港西街</a:t>
            </a:r>
            <a:endParaRPr lang="zh-TW" altLang="en-US" sz="2800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653180" y="3578008"/>
            <a:ext cx="36004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600" b="1" dirty="0" smtClean="0">
                <a:latin typeface="微軟正黑體" pitchFamily="34" charset="-120"/>
                <a:ea typeface="微軟正黑體" pitchFamily="34" charset="-120"/>
              </a:rPr>
              <a:t>基隆市政府</a:t>
            </a:r>
            <a:endParaRPr lang="zh-TW" altLang="en-US" sz="16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691680" y="539055"/>
            <a:ext cx="216024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2200" b="1" dirty="0" smtClean="0">
                <a:latin typeface="微軟正黑體" pitchFamily="34" charset="-120"/>
                <a:ea typeface="微軟正黑體" pitchFamily="34" charset="-120"/>
              </a:rPr>
              <a:t>06</a:t>
            </a:r>
            <a:r>
              <a:rPr lang="zh-TW" altLang="en-US" sz="2200" b="1" dirty="0" smtClean="0">
                <a:latin typeface="微軟正黑體" pitchFamily="34" charset="-120"/>
                <a:ea typeface="微軟正黑體" pitchFamily="34" charset="-120"/>
              </a:rPr>
              <a:t>月</a:t>
            </a:r>
            <a:r>
              <a:rPr lang="en-US" altLang="zh-TW" sz="2200" b="1" dirty="0" smtClean="0">
                <a:latin typeface="微軟正黑體" pitchFamily="34" charset="-120"/>
                <a:ea typeface="微軟正黑體" pitchFamily="34" charset="-120"/>
              </a:rPr>
              <a:t>11</a:t>
            </a:r>
            <a:r>
              <a:rPr lang="zh-TW" altLang="en-US" sz="2200" b="1" dirty="0" smtClean="0">
                <a:latin typeface="微軟正黑體" pitchFamily="34" charset="-120"/>
                <a:ea typeface="微軟正黑體" pitchFamily="34" charset="-120"/>
              </a:rPr>
              <a:t>日</a:t>
            </a:r>
          </a:p>
          <a:p>
            <a:pPr algn="ctr"/>
            <a:r>
              <a:rPr lang="en-US" altLang="zh-TW" sz="2200" b="1" dirty="0" smtClean="0">
                <a:latin typeface="微軟正黑體" pitchFamily="34" charset="-120"/>
                <a:ea typeface="微軟正黑體" pitchFamily="34" charset="-120"/>
              </a:rPr>
              <a:t>05:00-08:30</a:t>
            </a:r>
            <a:endParaRPr lang="zh-TW" altLang="en-US" sz="2200" b="1" dirty="0" smtClean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1475656" y="5301208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尺寸</a:t>
            </a:r>
            <a:r>
              <a:rPr lang="en-US" altLang="zh-TW" dirty="0" smtClean="0"/>
              <a:t>:60</a:t>
            </a:r>
            <a:r>
              <a:rPr lang="zh-TW" altLang="en-US" dirty="0" smtClean="0"/>
              <a:t>*</a:t>
            </a:r>
            <a:r>
              <a:rPr lang="en-US" altLang="zh-TW" dirty="0" smtClean="0"/>
              <a:t>120</a:t>
            </a:r>
            <a:r>
              <a:rPr lang="zh-TW" altLang="en-US" dirty="0" smtClean="0"/>
              <a:t>或</a:t>
            </a:r>
            <a:r>
              <a:rPr lang="en-US" altLang="zh-TW" dirty="0" smtClean="0"/>
              <a:t>60</a:t>
            </a:r>
            <a:r>
              <a:rPr lang="zh-TW" altLang="en-US" dirty="0" smtClean="0"/>
              <a:t>*</a:t>
            </a:r>
            <a:r>
              <a:rPr lang="en-US" altLang="zh-TW" dirty="0" smtClean="0"/>
              <a:t>180(</a:t>
            </a:r>
            <a:r>
              <a:rPr lang="zh-TW" altLang="en-US" dirty="0" smtClean="0"/>
              <a:t>擇一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152</Words>
  <Application>Microsoft Office PowerPoint</Application>
  <PresentationFormat>如螢幕大小 (4:3)</PresentationFormat>
  <Paragraphs>42</Paragraphs>
  <Slides>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3" baseType="lpstr">
      <vt:lpstr>Office 佈景主題</vt:lpstr>
      <vt:lpstr>投影片 1</vt:lpstr>
      <vt:lpstr>投影片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黃琬雯</dc:creator>
  <cp:lastModifiedBy>黃琬雯</cp:lastModifiedBy>
  <cp:revision>3</cp:revision>
  <dcterms:created xsi:type="dcterms:W3CDTF">2017-09-07T02:13:50Z</dcterms:created>
  <dcterms:modified xsi:type="dcterms:W3CDTF">2017-09-08T08:05:28Z</dcterms:modified>
</cp:coreProperties>
</file>